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1"/>
  </p:normalViewPr>
  <p:slideViewPr>
    <p:cSldViewPr snapToGrid="0" snapToObjects="1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3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24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472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07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8076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21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75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4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67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3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9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7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96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5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09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8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96521-C144-FE49-99A3-BAE7AC4BDEED}" type="datetimeFigureOut">
              <a:rPr lang="en-US" smtClean="0"/>
              <a:t>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23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ccss-researchsupport@cornell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blogs.cornell.edu/cornelluniversityindigenousdispossession/2020/07/29/cornell-a-land-grab-university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dyverse.org/packag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ybinder.org/v2/gh/ccss-rs/R-Workshop-Series/main?urlpath=rstudi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45257-1055-7549-9F84-E723B56C7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</a:t>
            </a:r>
            <a:r>
              <a:rPr lang="en-US" dirty="0" err="1"/>
              <a:t>Tidyverse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674C8-DB28-4F49-B413-40F4A3CD40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R Workshop Series: Part 2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Cornell Center for Social Sciences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2/16/2022</a:t>
            </a:r>
          </a:p>
        </p:txBody>
      </p:sp>
    </p:spTree>
    <p:extLst>
      <p:ext uri="{BB962C8B-B14F-4D97-AF65-F5344CB8AC3E}">
        <p14:creationId xmlns:p14="http://schemas.microsoft.com/office/powerpoint/2010/main" val="3375627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690CE-8FAA-C04A-97C7-625C4951E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/>
              <a:t>The Cornell Center for Social Sciences provides a welcoming environment for everyone embracing all backgrounds or identities. All instructors and attendees agree to abide by our community norms. We encourage the following behaviors in our workshops:</a:t>
            </a:r>
            <a:endParaRPr lang="en-US" sz="1500" b="0">
              <a:effectLst/>
            </a:endParaRPr>
          </a:p>
          <a:p>
            <a:pPr fontAlgn="base">
              <a:lnSpc>
                <a:spcPct val="90000"/>
              </a:lnSpc>
            </a:pPr>
            <a:r>
              <a:rPr lang="en-US" sz="1500"/>
              <a:t>Respect differing viewpoints and ideas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Share your own perspectives and ask any questions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Accept constructive criticism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Use welcoming and inclusive language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Show courtesy and respect for all instructors and attendees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en-US" sz="1500" b="0">
                <a:effectLst/>
              </a:rPr>
            </a:br>
            <a:r>
              <a:rPr lang="en-US" sz="1500"/>
              <a:t>If you believe that an instructor or attendee has violated the code of conduct, please report the violation to </a:t>
            </a:r>
            <a:r>
              <a:rPr lang="en-US" sz="1500" u="sng">
                <a:hlinkClick r:id="rId2"/>
              </a:rPr>
              <a:t>ccss-researchsupport@cornell.edu</a:t>
            </a:r>
            <a:r>
              <a:rPr lang="en-US" sz="1500"/>
              <a:t>. We take all reported incidents seriously.</a:t>
            </a:r>
          </a:p>
        </p:txBody>
      </p:sp>
      <p:sp>
        <p:nvSpPr>
          <p:cNvPr id="7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9401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E9025-C88D-4F48-9842-4CD934CB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Acknowledgement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A1363-9DB8-0048-9E37-7F6EE1113A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Cornell University is located on the traditional homelands of the </a:t>
            </a:r>
            <a:r>
              <a:rPr lang="en-US" dirty="0" err="1"/>
              <a:t>Gayogo̱hó꞉nǫ</a:t>
            </a:r>
            <a:r>
              <a:rPr lang="en-US" dirty="0"/>
              <a:t>' (the Cayuga </a:t>
            </a:r>
            <a:r>
              <a:rPr lang="en-US" dirty="0" err="1"/>
              <a:t>NatiCCSS-RS@cornell.eduon</a:t>
            </a:r>
            <a:r>
              <a:rPr lang="en-US" dirty="0"/>
              <a:t>). The </a:t>
            </a:r>
            <a:r>
              <a:rPr lang="en-US" dirty="0" err="1"/>
              <a:t>Gayogo̱hó꞉nǫ</a:t>
            </a:r>
            <a:r>
              <a:rPr lang="en-US" dirty="0"/>
              <a:t>' are members of the Haudenosaunee Confederacy, an alliance of six sovereign Nations with a historic and contemporary presence on this land. The Confederacy precedes the establishment of Cornell University, New York state, and the United States of America. We acknowledge the painful history of </a:t>
            </a:r>
            <a:r>
              <a:rPr lang="en-US" dirty="0" err="1"/>
              <a:t>Gayogo̱hó꞉nǫ</a:t>
            </a:r>
            <a:r>
              <a:rPr lang="en-US" dirty="0"/>
              <a:t>' dispossession, and honor the ongoing connection of </a:t>
            </a:r>
            <a:r>
              <a:rPr lang="en-US" dirty="0" err="1"/>
              <a:t>Gayogo̱hó꞉nǫ</a:t>
            </a:r>
            <a:r>
              <a:rPr lang="en-US" dirty="0"/>
              <a:t>' people, past and present, to these lands and waters.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301C6D-09F6-384F-9E22-07FF692FF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>
                <a:hlinkClick r:id="rId2"/>
              </a:rPr>
              <a:t>Educate yourself on land-grab universities and the movement to return stolen lands to indigenous people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224A3-C6E0-2540-9773-BD7161DC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416" y="3063238"/>
            <a:ext cx="2669177" cy="355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0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320442D-5143-B84B-B97D-FC291ED57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Tidyverse</a:t>
            </a:r>
            <a:r>
              <a:rPr lang="en-US" dirty="0"/>
              <a:t>?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970EF3-DD77-8649-945F-89BC7E73C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 dirty="0"/>
              <a:t>“Opinionated </a:t>
            </a:r>
            <a:r>
              <a:rPr lang="en-US" dirty="0">
                <a:hlinkClick r:id="rId2"/>
              </a:rPr>
              <a:t>collection of R packages</a:t>
            </a:r>
            <a:r>
              <a:rPr lang="en-US" dirty="0"/>
              <a:t> designed for data science”</a:t>
            </a:r>
          </a:p>
          <a:p>
            <a:pPr lvl="1"/>
            <a:r>
              <a:rPr lang="en-US" b="1" dirty="0" err="1"/>
              <a:t>dplyr</a:t>
            </a:r>
            <a:r>
              <a:rPr lang="en-US" b="1" dirty="0"/>
              <a:t> – Data Manipulation</a:t>
            </a:r>
          </a:p>
          <a:p>
            <a:pPr lvl="1"/>
            <a:r>
              <a:rPr lang="en-US" b="1" dirty="0" err="1"/>
              <a:t>tidyr</a:t>
            </a:r>
            <a:r>
              <a:rPr lang="en-US" b="1" dirty="0"/>
              <a:t> – Create tidy data in a consistent form</a:t>
            </a:r>
          </a:p>
          <a:p>
            <a:pPr lvl="1"/>
            <a:r>
              <a:rPr lang="en-US" b="1" dirty="0" err="1"/>
              <a:t>stringr</a:t>
            </a:r>
            <a:r>
              <a:rPr lang="en-US" b="1" dirty="0"/>
              <a:t> – String Manipulation</a:t>
            </a:r>
          </a:p>
          <a:p>
            <a:pPr lvl="1"/>
            <a:r>
              <a:rPr lang="en-US" b="1" dirty="0" err="1"/>
              <a:t>readr</a:t>
            </a:r>
            <a:r>
              <a:rPr lang="en-US" b="1" dirty="0"/>
              <a:t> – Data Importing and Reading</a:t>
            </a:r>
          </a:p>
          <a:p>
            <a:pPr lvl="1"/>
            <a:r>
              <a:rPr lang="en-US" b="1" i="1" dirty="0"/>
              <a:t>ggplot2 – Visualization</a:t>
            </a:r>
          </a:p>
          <a:p>
            <a:pPr lvl="1"/>
            <a:r>
              <a:rPr lang="en-US" dirty="0"/>
              <a:t>purr – Functional Programming Toolkit</a:t>
            </a:r>
          </a:p>
          <a:p>
            <a:pPr lvl="1"/>
            <a:r>
              <a:rPr lang="en-US" dirty="0" err="1"/>
              <a:t>tibble</a:t>
            </a:r>
            <a:r>
              <a:rPr lang="en-US" dirty="0"/>
              <a:t> – Data Organizer</a:t>
            </a:r>
          </a:p>
          <a:p>
            <a:pPr lvl="1"/>
            <a:r>
              <a:rPr lang="en-US" dirty="0" err="1"/>
              <a:t>forcats</a:t>
            </a:r>
            <a:r>
              <a:rPr lang="en-US" dirty="0"/>
              <a:t> - Factor Manipulation</a:t>
            </a:r>
          </a:p>
          <a:p>
            <a:r>
              <a:rPr lang="en-US" dirty="0"/>
              <a:t>One of the most popular </a:t>
            </a:r>
            <a:r>
              <a:rPr lang="en-US"/>
              <a:t>R packages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b="1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3234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613B6-AE0C-0A4E-AAF7-5971D373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 err="1"/>
              <a:t>Rstudio</a:t>
            </a:r>
            <a:r>
              <a:rPr lang="en-US" dirty="0"/>
              <a:t> </a:t>
            </a:r>
            <a:r>
              <a:rPr lang="en-US" dirty="0" err="1"/>
              <a:t>Cheatsheets</a:t>
            </a:r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9FFD68-5A77-FE4C-A192-3FDAE01DB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86" y="1727567"/>
            <a:ext cx="5097371" cy="393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ABC0D88-FBA0-9D48-B178-6302035B8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343" y="1709057"/>
            <a:ext cx="5100577" cy="39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CDFB13-7E84-5344-9FBC-3CF4A5421C7F}"/>
              </a:ext>
            </a:extLst>
          </p:cNvPr>
          <p:cNvSpPr/>
          <p:nvPr/>
        </p:nvSpPr>
        <p:spPr>
          <a:xfrm>
            <a:off x="3377339" y="6061378"/>
            <a:ext cx="5437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www.rstudio.com</a:t>
            </a:r>
            <a:r>
              <a:rPr lang="en-US" dirty="0"/>
              <a:t>/resources/</a:t>
            </a:r>
            <a:r>
              <a:rPr lang="en-US" dirty="0" err="1"/>
              <a:t>cheatsheets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96630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6CE1-CB8D-7648-A2E8-2C608EAB6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Some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8D73-3AAF-E541-9513-11D8B1668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Open your RStudio environment</a:t>
            </a:r>
          </a:p>
          <a:p>
            <a:r>
              <a:rPr lang="en-US" dirty="0"/>
              <a:t>Use a local instance of RStudio</a:t>
            </a:r>
          </a:p>
          <a:p>
            <a:r>
              <a:rPr lang="en-US" dirty="0"/>
              <a:t>Launch a cloud version of RStudio using our Binder image</a:t>
            </a:r>
          </a:p>
          <a:p>
            <a:pPr lvl="1"/>
            <a:r>
              <a:rPr lang="en-US" dirty="0">
                <a:hlinkClick r:id="rId2"/>
              </a:rPr>
              <a:t>https://mybinder.org/v2/gh/ccss-rs/R-Workshop-Series/main?urlpath=rstudio</a:t>
            </a:r>
            <a:endParaRPr lang="en-US" dirty="0"/>
          </a:p>
          <a:p>
            <a:pPr lvl="1"/>
            <a:r>
              <a:rPr lang="en-US" dirty="0"/>
              <a:t>If using this option, please download any code you have written prior to closing the tab. Changes will not be saved.</a:t>
            </a:r>
          </a:p>
        </p:txBody>
      </p:sp>
    </p:spTree>
    <p:extLst>
      <p:ext uri="{BB962C8B-B14F-4D97-AF65-F5344CB8AC3E}">
        <p14:creationId xmlns:p14="http://schemas.microsoft.com/office/powerpoint/2010/main" val="31244946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{5D341038-C7DB-2545-BA63-BCFE3194CB5D}tf10001060</Template>
  <TotalTime>59</TotalTime>
  <Words>391</Words>
  <Application>Microsoft Macintosh PowerPoint</Application>
  <PresentationFormat>Widescreen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Introduction to Tidyverse</vt:lpstr>
      <vt:lpstr>PowerPoint Presentation</vt:lpstr>
      <vt:lpstr>Land Acknowledgement</vt:lpstr>
      <vt:lpstr>What is Tidyverse?</vt:lpstr>
      <vt:lpstr>Rstudio Cheatsheets</vt:lpstr>
      <vt:lpstr>Let’s Do Some 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Kimberly Williamson</dc:creator>
  <cp:lastModifiedBy>Kimberly Williamson</cp:lastModifiedBy>
  <cp:revision>4</cp:revision>
  <dcterms:created xsi:type="dcterms:W3CDTF">2022-01-31T02:51:04Z</dcterms:created>
  <dcterms:modified xsi:type="dcterms:W3CDTF">2022-02-15T14:52:07Z</dcterms:modified>
</cp:coreProperties>
</file>